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074" autoAdjust="0"/>
    <p:restoredTop sz="94660"/>
  </p:normalViewPr>
  <p:slideViewPr>
    <p:cSldViewPr>
      <p:cViewPr varScale="1">
        <p:scale>
          <a:sx n="79" d="100"/>
          <a:sy n="79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E4C72-D5FB-48AD-9E4F-27EBE51650E8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23C6-A0EA-4396-902A-B6E3F7500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23C6-A0EA-4396-902A-B6E3F75003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36003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92888" cy="446449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4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дошкольного образования</a:t>
            </a:r>
            <a:endParaRPr lang="ru-RU" sz="2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200" dirty="0" smtClean="0"/>
              <a:t>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стандарту, верным будет скорее оценка того вектора развития, которым идет ребенок, а не какого-то конечного результата, которого необходимо добиться. 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в отличие от других стандартов, 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идет только о личностных результатах. 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этой связи допускается мониторинг динамики развития ребенка, однако он нужен не для оценки самой по себе, а для выявления тех способов, с  помощью которых педагог может дать ребенку развиться, открыть какие-то способности, преодолеть проблемы. 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стандарте четко определено, что развитие ребенка не является объектом измерения и оценки. 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Ключевая цель нового стандарта – стать навигатором, ориентиром для педагогов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8803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требования уже прописаны 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проекте профессионального стандарта педагогов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83264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разработан на основе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Конвенции ООН о правах ребёнка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Конституции РФ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Законодательства РФ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Стандарт  отражает следующие ожидания: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общественно-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c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оциально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государственные                      культурные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4293096"/>
            <a:ext cx="28803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4293096"/>
            <a:ext cx="21602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ФГОС ДОШКОЛЬНОГО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стандарт дошкольного образования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представляет собой совокупность государственных гарантий получения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бесплатного доступного качественного образования посредством: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расширения возможностей развития личностного потенциала и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способностей каждого ребенка дошкольного возраста;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условий здорового образа жизни и безопасности ребенка;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приобщения детей к социокультурным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нормам, традициям семьи, общества и государства;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интереса и мотивации детей к познанию мира и творчеству;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вариативных образовательных программ;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соблюдения прав ребенка, родителей и других участников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Основные принципы стандарта: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smtClean="0">
                <a:solidFill>
                  <a:schemeClr val="accent1">
                    <a:lumMod val="50000"/>
                  </a:schemeClr>
                </a:solidFill>
              </a:rPr>
              <a:t>● сохранения </a:t>
            </a: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уникальности и </a:t>
            </a:r>
            <a:r>
              <a:rPr lang="ru-RU" sz="3800" dirty="0" err="1" smtClean="0">
                <a:solidFill>
                  <a:schemeClr val="accent1">
                    <a:lumMod val="50000"/>
                  </a:schemeClr>
                </a:solidFill>
              </a:rPr>
              <a:t>самоценности</a:t>
            </a: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 дошкольного детства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полноценного проживания ребёнком всех этапов дошкольного детства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создания благоприятной социальной ситуации развития каждого ребёнка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 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приобщения детей к социокультурным нормам, традициям семьи, общества и государства; 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формирования познавательных интересов и познавательных действий ребёнка через его включение в различные виды деятельности; 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● учёта этнокультурной и социальной ситуации развития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Цели стандарта</a:t>
            </a:r>
            <a:r>
              <a:rPr lang="ru-RU" sz="4400" dirty="0" smtClean="0">
                <a:solidFill>
                  <a:srgbClr val="FF0000"/>
                </a:solidFill>
              </a:rPr>
              <a:t>: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сохранение единства образовательного пространства Российской Федерации относительно уровня дошкольного образования.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стандарта: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424936" cy="57606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      ●охраны и укрепления физического и психического здоровья детей;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      ● сохранения и поддержки индивидуальности ребёнка, развития индивидуальных способностей и творческого потенциала каждого ребёнка;</a:t>
            </a:r>
            <a:endParaRPr lang="en-US" sz="2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     ●формирования общей культуры воспитанников</a:t>
            </a: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и предпосылок учебной деятельности; 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    ● обеспечения вариативности и разнообразия содержания образовательных программ и организационных форм уровня дошкольного образования, 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    ●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социокультурной среды;  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●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полноценного развития каждого ребёнка в период дошкольного детства;  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●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●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направлений  для взаимодействия педагогических и общественных объединений (в том числе сетевого). </a:t>
            </a:r>
          </a:p>
          <a:p>
            <a:pPr algn="l"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ребенок должен быть готов к школе, а школа должна быть готова к ребенку».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определяется  понятие  </a:t>
            </a:r>
            <a:b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«Требования к результату» </a:t>
            </a:r>
            <a:b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проекте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некие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целевые  установки и векторы развития.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 е есть некий ориентир развития,  но нет заданного постулата,  т. е требуемого результата развития.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постулируются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индивидуальности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развития, воплощение возможностей развития ребенка.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 сделан на специфику дошкольного детства: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(пластичность , гибкость  развития ребенка, высокий разброс вариантов его развития).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Любой стандарт   предполагает какой- то результат,  то есть если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вводится стандарт, то предполагается, что этот стандарт что- то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изменит в системе воспитания и мы получим тот или иной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планируемый результат. </a:t>
            </a:r>
          </a:p>
          <a:p>
            <a:pPr algn="ctr">
              <a:buNone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разработчики,  должна стать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детей.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образовательный результат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именно формирование у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жизненно важных  базовых ценностей культуры мира.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689</Words>
  <Application>Microsoft Office PowerPoint</Application>
  <PresentationFormat>Экран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vt:lpstr>
      <vt:lpstr>ОПРЕДЕЛЕНИЕ ФГОС ДОШКОЛЬНОГО ОБРАЗОВАНИЯ</vt:lpstr>
      <vt:lpstr> Основные принципы стандарта:  </vt:lpstr>
      <vt:lpstr>Цели стандарта: </vt:lpstr>
      <vt:lpstr>Задачи стандарта:</vt:lpstr>
      <vt:lpstr>Разработчики стандарта красной нитью проводят утверждение о том, что «не ребенок должен быть готов к школе, а школа должна быть готова к ребенку». </vt:lpstr>
      <vt:lpstr>Как определяется  понятие    «Требования к результату»  в проекте ФГОС? </vt:lpstr>
      <vt:lpstr>Как определяются требования  к результату? </vt:lpstr>
      <vt:lpstr> </vt:lpstr>
      <vt:lpstr>Ключевая цель нового стандарта – стать навигатором, ориентиром для педагогов ДОУ,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 </vt:lpstr>
      <vt:lpstr>          Спасибо за внимание!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827 ДО «БЕРЁЗКИ»</dc:title>
  <cp:lastModifiedBy>1</cp:lastModifiedBy>
  <cp:revision>35</cp:revision>
  <dcterms:modified xsi:type="dcterms:W3CDTF">2014-03-05T03:25:33Z</dcterms:modified>
</cp:coreProperties>
</file>