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74FAD-8437-40D5-88FD-7846187E93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EA5B5-4F7B-4714-BBEC-819F6D4957D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-беспричинное хныканье, раздражение, плач, обвинения в сторону взрослых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7891CB4-9AEE-4CEB-8B1B-588EBD696E4F}" type="parTrans" cxnId="{0ECF1642-ECD8-47CE-8FB5-C9A667D639CD}">
      <dgm:prSet/>
      <dgm:spPr/>
      <dgm:t>
        <a:bodyPr/>
        <a:lstStyle/>
        <a:p>
          <a:endParaRPr lang="ru-RU"/>
        </a:p>
      </dgm:t>
    </dgm:pt>
    <dgm:pt modelId="{C2D77624-A29A-44EA-9956-6E0B5A145703}" type="sibTrans" cxnId="{0ECF1642-ECD8-47CE-8FB5-C9A667D639CD}">
      <dgm:prSet/>
      <dgm:spPr/>
      <dgm:t>
        <a:bodyPr/>
        <a:lstStyle/>
        <a:p>
          <a:endParaRPr lang="ru-RU"/>
        </a:p>
      </dgm:t>
    </dgm:pt>
    <dgm:pt modelId="{4813AEE7-88D8-449B-90D4-CA0E1BBC2EC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сильные эмоциональные проявления или наоборот, отсутствие реакции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E177ED3-4DD7-49B7-959E-5FD7A3EF161F}" type="parTrans" cxnId="{F8ED843B-24E9-4D6A-9D46-0245E028B259}">
      <dgm:prSet/>
      <dgm:spPr/>
      <dgm:t>
        <a:bodyPr/>
        <a:lstStyle/>
        <a:p>
          <a:endParaRPr lang="ru-RU"/>
        </a:p>
      </dgm:t>
    </dgm:pt>
    <dgm:pt modelId="{3F215558-3B39-4048-AA3C-5C47C9062154}" type="sibTrans" cxnId="{F8ED843B-24E9-4D6A-9D46-0245E028B259}">
      <dgm:prSet/>
      <dgm:spPr/>
      <dgm:t>
        <a:bodyPr/>
        <a:lstStyle/>
        <a:p>
          <a:endParaRPr lang="ru-RU"/>
        </a:p>
      </dgm:t>
    </dgm:pt>
    <dgm:pt modelId="{6A0BF96E-0D5E-409B-BC59-1644FA0E4D4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-смена аппетита, нарушения сна и стула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D6D0042-08E8-48E2-B0D5-64D283AC9BE6}" type="parTrans" cxnId="{A1CCCEA1-143E-4C3C-946C-57039116A1FD}">
      <dgm:prSet/>
      <dgm:spPr/>
      <dgm:t>
        <a:bodyPr/>
        <a:lstStyle/>
        <a:p>
          <a:endParaRPr lang="ru-RU"/>
        </a:p>
      </dgm:t>
    </dgm:pt>
    <dgm:pt modelId="{21747F2D-2AED-4BFA-84FA-B7A4CB03961C}" type="sibTrans" cxnId="{A1CCCEA1-143E-4C3C-946C-57039116A1FD}">
      <dgm:prSet/>
      <dgm:spPr/>
      <dgm:t>
        <a:bodyPr/>
        <a:lstStyle/>
        <a:p>
          <a:endParaRPr lang="ru-RU"/>
        </a:p>
      </dgm:t>
    </dgm:pt>
    <dgm:pt modelId="{9B15FE12-77FA-4C7C-88E4-9AF46D301FCD}" type="pres">
      <dgm:prSet presAssocID="{65C74FAD-8437-40D5-88FD-7846187E93C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136598-4D01-4F80-B51D-8D26784AC898}" type="pres">
      <dgm:prSet presAssocID="{94BEA5B5-4F7B-4714-BBEC-819F6D4957D0}" presName="parentLin" presStyleCnt="0"/>
      <dgm:spPr/>
    </dgm:pt>
    <dgm:pt modelId="{2C008287-5C3E-456B-B63A-2A29F0BF91BE}" type="pres">
      <dgm:prSet presAssocID="{94BEA5B5-4F7B-4714-BBEC-819F6D4957D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9D029-C129-486A-88E4-1F5D83674D49}" type="pres">
      <dgm:prSet presAssocID="{94BEA5B5-4F7B-4714-BBEC-819F6D4957D0}" presName="parentText" presStyleLbl="node1" presStyleIdx="0" presStyleCnt="3" custScaleY="182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7705A-E14E-48D9-B105-6F45E5BD6EE0}" type="pres">
      <dgm:prSet presAssocID="{94BEA5B5-4F7B-4714-BBEC-819F6D4957D0}" presName="negativeSpace" presStyleCnt="0"/>
      <dgm:spPr/>
    </dgm:pt>
    <dgm:pt modelId="{1C62375C-9215-4EF4-83E1-865EB5BCC02B}" type="pres">
      <dgm:prSet presAssocID="{94BEA5B5-4F7B-4714-BBEC-819F6D4957D0}" presName="childText" presStyleLbl="conFgAcc1" presStyleIdx="0" presStyleCnt="3">
        <dgm:presLayoutVars>
          <dgm:bulletEnabled val="1"/>
        </dgm:presLayoutVars>
      </dgm:prSet>
      <dgm:spPr/>
    </dgm:pt>
    <dgm:pt modelId="{22260522-B936-442C-98C3-51C475B56133}" type="pres">
      <dgm:prSet presAssocID="{C2D77624-A29A-44EA-9956-6E0B5A145703}" presName="spaceBetweenRectangles" presStyleCnt="0"/>
      <dgm:spPr/>
    </dgm:pt>
    <dgm:pt modelId="{AE03D8BD-0635-4BF1-A70E-6B7EC53CF44B}" type="pres">
      <dgm:prSet presAssocID="{4813AEE7-88D8-449B-90D4-CA0E1BBC2ECA}" presName="parentLin" presStyleCnt="0"/>
      <dgm:spPr/>
    </dgm:pt>
    <dgm:pt modelId="{FE31D806-C542-4453-9975-37D975B498F1}" type="pres">
      <dgm:prSet presAssocID="{4813AEE7-88D8-449B-90D4-CA0E1BBC2EC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487A6F-AEF1-4764-9731-F78E9CB4C938}" type="pres">
      <dgm:prSet presAssocID="{4813AEE7-88D8-449B-90D4-CA0E1BBC2ECA}" presName="parentText" presStyleLbl="node1" presStyleIdx="1" presStyleCnt="3" custScaleY="199233" custLinFactNeighborX="-8257" custLinFactNeighborY="14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75C22-5A2F-47FD-9EBD-D34AC26F72B0}" type="pres">
      <dgm:prSet presAssocID="{4813AEE7-88D8-449B-90D4-CA0E1BBC2ECA}" presName="negativeSpace" presStyleCnt="0"/>
      <dgm:spPr/>
    </dgm:pt>
    <dgm:pt modelId="{B3699760-5CFF-4532-972B-CA2D1247D3B7}" type="pres">
      <dgm:prSet presAssocID="{4813AEE7-88D8-449B-90D4-CA0E1BBC2ECA}" presName="childText" presStyleLbl="conFgAcc1" presStyleIdx="1" presStyleCnt="3">
        <dgm:presLayoutVars>
          <dgm:bulletEnabled val="1"/>
        </dgm:presLayoutVars>
      </dgm:prSet>
      <dgm:spPr/>
    </dgm:pt>
    <dgm:pt modelId="{FD7F7FC4-E8AF-443E-A0C6-4F8C32D4B0E7}" type="pres">
      <dgm:prSet presAssocID="{3F215558-3B39-4048-AA3C-5C47C9062154}" presName="spaceBetweenRectangles" presStyleCnt="0"/>
      <dgm:spPr/>
    </dgm:pt>
    <dgm:pt modelId="{EA21CDE5-4C48-421C-AD2F-B5FC450DA48A}" type="pres">
      <dgm:prSet presAssocID="{6A0BF96E-0D5E-409B-BC59-1644FA0E4D4D}" presName="parentLin" presStyleCnt="0"/>
      <dgm:spPr/>
    </dgm:pt>
    <dgm:pt modelId="{DFD12A22-42FB-4FBC-A7A5-32F70418FB29}" type="pres">
      <dgm:prSet presAssocID="{6A0BF96E-0D5E-409B-BC59-1644FA0E4D4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4105FF5-22F0-48A7-A48A-D39BF9A3A981}" type="pres">
      <dgm:prSet presAssocID="{6A0BF96E-0D5E-409B-BC59-1644FA0E4D4D}" presName="parentText" presStyleLbl="node1" presStyleIdx="2" presStyleCnt="3" custScaleY="2263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8089D-BDB7-48F8-B1D9-F1469E84FC6D}" type="pres">
      <dgm:prSet presAssocID="{6A0BF96E-0D5E-409B-BC59-1644FA0E4D4D}" presName="negativeSpace" presStyleCnt="0"/>
      <dgm:spPr/>
    </dgm:pt>
    <dgm:pt modelId="{6CA0D481-C7DD-4E5E-8437-A54C50A04EF8}" type="pres">
      <dgm:prSet presAssocID="{6A0BF96E-0D5E-409B-BC59-1644FA0E4D4D}" presName="childText" presStyleLbl="conFgAcc1" presStyleIdx="2" presStyleCnt="3" custLinFactNeighborY="-65671">
        <dgm:presLayoutVars>
          <dgm:bulletEnabled val="1"/>
        </dgm:presLayoutVars>
      </dgm:prSet>
      <dgm:spPr/>
    </dgm:pt>
  </dgm:ptLst>
  <dgm:cxnLst>
    <dgm:cxn modelId="{37A0DE58-DBE6-44B9-BA40-8DC910972229}" type="presOf" srcId="{6A0BF96E-0D5E-409B-BC59-1644FA0E4D4D}" destId="{DFD12A22-42FB-4FBC-A7A5-32F70418FB29}" srcOrd="0" destOrd="0" presId="urn:microsoft.com/office/officeart/2005/8/layout/list1"/>
    <dgm:cxn modelId="{E0B40D64-416B-4665-B9EB-C4573283A4A2}" type="presOf" srcId="{4813AEE7-88D8-449B-90D4-CA0E1BBC2ECA}" destId="{FE31D806-C542-4453-9975-37D975B498F1}" srcOrd="0" destOrd="0" presId="urn:microsoft.com/office/officeart/2005/8/layout/list1"/>
    <dgm:cxn modelId="{D8E49D8C-4725-4738-9D30-80617800BA70}" type="presOf" srcId="{94BEA5B5-4F7B-4714-BBEC-819F6D4957D0}" destId="{5DC9D029-C129-486A-88E4-1F5D83674D49}" srcOrd="1" destOrd="0" presId="urn:microsoft.com/office/officeart/2005/8/layout/list1"/>
    <dgm:cxn modelId="{EB4BA586-3861-40D8-B822-31C75B335AAD}" type="presOf" srcId="{6A0BF96E-0D5E-409B-BC59-1644FA0E4D4D}" destId="{B4105FF5-22F0-48A7-A48A-D39BF9A3A981}" srcOrd="1" destOrd="0" presId="urn:microsoft.com/office/officeart/2005/8/layout/list1"/>
    <dgm:cxn modelId="{0ECF1642-ECD8-47CE-8FB5-C9A667D639CD}" srcId="{65C74FAD-8437-40D5-88FD-7846187E93CA}" destId="{94BEA5B5-4F7B-4714-BBEC-819F6D4957D0}" srcOrd="0" destOrd="0" parTransId="{17891CB4-9AEE-4CEB-8B1B-588EBD696E4F}" sibTransId="{C2D77624-A29A-44EA-9956-6E0B5A145703}"/>
    <dgm:cxn modelId="{4DD30ED7-0F82-4E6C-9ED7-36DDE9D299C1}" type="presOf" srcId="{4813AEE7-88D8-449B-90D4-CA0E1BBC2ECA}" destId="{24487A6F-AEF1-4764-9731-F78E9CB4C938}" srcOrd="1" destOrd="0" presId="urn:microsoft.com/office/officeart/2005/8/layout/list1"/>
    <dgm:cxn modelId="{F8ED843B-24E9-4D6A-9D46-0245E028B259}" srcId="{65C74FAD-8437-40D5-88FD-7846187E93CA}" destId="{4813AEE7-88D8-449B-90D4-CA0E1BBC2ECA}" srcOrd="1" destOrd="0" parTransId="{DE177ED3-4DD7-49B7-959E-5FD7A3EF161F}" sibTransId="{3F215558-3B39-4048-AA3C-5C47C9062154}"/>
    <dgm:cxn modelId="{A1CCCEA1-143E-4C3C-946C-57039116A1FD}" srcId="{65C74FAD-8437-40D5-88FD-7846187E93CA}" destId="{6A0BF96E-0D5E-409B-BC59-1644FA0E4D4D}" srcOrd="2" destOrd="0" parTransId="{ED6D0042-08E8-48E2-B0D5-64D283AC9BE6}" sibTransId="{21747F2D-2AED-4BFA-84FA-B7A4CB03961C}"/>
    <dgm:cxn modelId="{F133E774-1AE6-4D5C-8E3A-A56DC4F566B4}" type="presOf" srcId="{94BEA5B5-4F7B-4714-BBEC-819F6D4957D0}" destId="{2C008287-5C3E-456B-B63A-2A29F0BF91BE}" srcOrd="0" destOrd="0" presId="urn:microsoft.com/office/officeart/2005/8/layout/list1"/>
    <dgm:cxn modelId="{A6B741C2-F34A-44C4-B111-9C38CA1C606F}" type="presOf" srcId="{65C74FAD-8437-40D5-88FD-7846187E93CA}" destId="{9B15FE12-77FA-4C7C-88E4-9AF46D301FCD}" srcOrd="0" destOrd="0" presId="urn:microsoft.com/office/officeart/2005/8/layout/list1"/>
    <dgm:cxn modelId="{3E0FBCD1-0BE6-42FC-8404-E5EFCB9AC208}" type="presParOf" srcId="{9B15FE12-77FA-4C7C-88E4-9AF46D301FCD}" destId="{5F136598-4D01-4F80-B51D-8D26784AC898}" srcOrd="0" destOrd="0" presId="urn:microsoft.com/office/officeart/2005/8/layout/list1"/>
    <dgm:cxn modelId="{9C2F678B-0EB2-4C9F-9AC6-701C8B3F645E}" type="presParOf" srcId="{5F136598-4D01-4F80-B51D-8D26784AC898}" destId="{2C008287-5C3E-456B-B63A-2A29F0BF91BE}" srcOrd="0" destOrd="0" presId="urn:microsoft.com/office/officeart/2005/8/layout/list1"/>
    <dgm:cxn modelId="{682C5E01-8D7C-4E98-B570-867AA133E0F7}" type="presParOf" srcId="{5F136598-4D01-4F80-B51D-8D26784AC898}" destId="{5DC9D029-C129-486A-88E4-1F5D83674D49}" srcOrd="1" destOrd="0" presId="urn:microsoft.com/office/officeart/2005/8/layout/list1"/>
    <dgm:cxn modelId="{B1D60478-5A76-4C59-8892-7F16623375C2}" type="presParOf" srcId="{9B15FE12-77FA-4C7C-88E4-9AF46D301FCD}" destId="{88D7705A-E14E-48D9-B105-6F45E5BD6EE0}" srcOrd="1" destOrd="0" presId="urn:microsoft.com/office/officeart/2005/8/layout/list1"/>
    <dgm:cxn modelId="{AD7B64D3-6F23-4182-855B-3CC29BB45BA0}" type="presParOf" srcId="{9B15FE12-77FA-4C7C-88E4-9AF46D301FCD}" destId="{1C62375C-9215-4EF4-83E1-865EB5BCC02B}" srcOrd="2" destOrd="0" presId="urn:microsoft.com/office/officeart/2005/8/layout/list1"/>
    <dgm:cxn modelId="{D6296D7F-7116-40F2-BC94-67CA634AFD50}" type="presParOf" srcId="{9B15FE12-77FA-4C7C-88E4-9AF46D301FCD}" destId="{22260522-B936-442C-98C3-51C475B56133}" srcOrd="3" destOrd="0" presId="urn:microsoft.com/office/officeart/2005/8/layout/list1"/>
    <dgm:cxn modelId="{FDB82E39-2CDF-4E91-BFB5-CA1DB3FB6611}" type="presParOf" srcId="{9B15FE12-77FA-4C7C-88E4-9AF46D301FCD}" destId="{AE03D8BD-0635-4BF1-A70E-6B7EC53CF44B}" srcOrd="4" destOrd="0" presId="urn:microsoft.com/office/officeart/2005/8/layout/list1"/>
    <dgm:cxn modelId="{ACE8C708-353A-426F-BF57-F38B437C5E34}" type="presParOf" srcId="{AE03D8BD-0635-4BF1-A70E-6B7EC53CF44B}" destId="{FE31D806-C542-4453-9975-37D975B498F1}" srcOrd="0" destOrd="0" presId="urn:microsoft.com/office/officeart/2005/8/layout/list1"/>
    <dgm:cxn modelId="{6781FE1A-4D61-41C9-A615-F48D9781F765}" type="presParOf" srcId="{AE03D8BD-0635-4BF1-A70E-6B7EC53CF44B}" destId="{24487A6F-AEF1-4764-9731-F78E9CB4C938}" srcOrd="1" destOrd="0" presId="urn:microsoft.com/office/officeart/2005/8/layout/list1"/>
    <dgm:cxn modelId="{6025E072-8ED1-4254-87A4-467E6AFA7F02}" type="presParOf" srcId="{9B15FE12-77FA-4C7C-88E4-9AF46D301FCD}" destId="{79675C22-5A2F-47FD-9EBD-D34AC26F72B0}" srcOrd="5" destOrd="0" presId="urn:microsoft.com/office/officeart/2005/8/layout/list1"/>
    <dgm:cxn modelId="{40BFF5D4-ABBA-4CDF-BB03-CE2713D7D3F1}" type="presParOf" srcId="{9B15FE12-77FA-4C7C-88E4-9AF46D301FCD}" destId="{B3699760-5CFF-4532-972B-CA2D1247D3B7}" srcOrd="6" destOrd="0" presId="urn:microsoft.com/office/officeart/2005/8/layout/list1"/>
    <dgm:cxn modelId="{6F0523C4-6BA5-4363-A910-A5079EB72330}" type="presParOf" srcId="{9B15FE12-77FA-4C7C-88E4-9AF46D301FCD}" destId="{FD7F7FC4-E8AF-443E-A0C6-4F8C32D4B0E7}" srcOrd="7" destOrd="0" presId="urn:microsoft.com/office/officeart/2005/8/layout/list1"/>
    <dgm:cxn modelId="{3A6466A5-873C-47BD-B5EE-52A085C2A2B0}" type="presParOf" srcId="{9B15FE12-77FA-4C7C-88E4-9AF46D301FCD}" destId="{EA21CDE5-4C48-421C-AD2F-B5FC450DA48A}" srcOrd="8" destOrd="0" presId="urn:microsoft.com/office/officeart/2005/8/layout/list1"/>
    <dgm:cxn modelId="{5CE99DDF-F6B4-4574-88A3-87FD0D19B640}" type="presParOf" srcId="{EA21CDE5-4C48-421C-AD2F-B5FC450DA48A}" destId="{DFD12A22-42FB-4FBC-A7A5-32F70418FB29}" srcOrd="0" destOrd="0" presId="urn:microsoft.com/office/officeart/2005/8/layout/list1"/>
    <dgm:cxn modelId="{9C89724E-29D1-4047-92E4-C34A3FDB2DAA}" type="presParOf" srcId="{EA21CDE5-4C48-421C-AD2F-B5FC450DA48A}" destId="{B4105FF5-22F0-48A7-A48A-D39BF9A3A981}" srcOrd="1" destOrd="0" presId="urn:microsoft.com/office/officeart/2005/8/layout/list1"/>
    <dgm:cxn modelId="{3C1E3323-1230-4F6A-A394-095EBBD7AA13}" type="presParOf" srcId="{9B15FE12-77FA-4C7C-88E4-9AF46D301FCD}" destId="{C0D8089D-BDB7-48F8-B1D9-F1469E84FC6D}" srcOrd="9" destOrd="0" presId="urn:microsoft.com/office/officeart/2005/8/layout/list1"/>
    <dgm:cxn modelId="{7FBF43D1-1391-42D1-BFA9-20265F4BD341}" type="presParOf" srcId="{9B15FE12-77FA-4C7C-88E4-9AF46D301FCD}" destId="{6CA0D481-C7DD-4E5E-8437-A54C50A04E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F5AC1-A90C-4B93-A3BA-E7FA64469D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A9925-4AB9-44F4-93A3-227BC7C663E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-повышенная агрессивность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A229D37-1B59-4E16-A6CD-2064D8B84BAA}" type="parTrans" cxnId="{77CE7ADF-C04A-44EA-8780-6B432B523483}">
      <dgm:prSet/>
      <dgm:spPr/>
      <dgm:t>
        <a:bodyPr/>
        <a:lstStyle/>
        <a:p>
          <a:endParaRPr lang="ru-RU"/>
        </a:p>
      </dgm:t>
    </dgm:pt>
    <dgm:pt modelId="{C8697D2B-A4E8-4567-882A-560E951DF98D}" type="sibTrans" cxnId="{77CE7ADF-C04A-44EA-8780-6B432B523483}">
      <dgm:prSet/>
      <dgm:spPr/>
      <dgm:t>
        <a:bodyPr/>
        <a:lstStyle/>
        <a:p>
          <a:endParaRPr lang="ru-RU"/>
        </a:p>
      </dgm:t>
    </dgm:pt>
    <dgm:pt modelId="{0F8C0828-060B-465E-A6B0-A0091CA673C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-мышечные зажимы, которых раньше не наблюдалось, мышечный тонус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8354469-8CBB-4761-B4AD-FE7D16C6FE51}" type="parTrans" cxnId="{E7B0C6D0-4ECA-4701-BDC0-F9DDD3936955}">
      <dgm:prSet/>
      <dgm:spPr/>
      <dgm:t>
        <a:bodyPr/>
        <a:lstStyle/>
        <a:p>
          <a:endParaRPr lang="ru-RU"/>
        </a:p>
      </dgm:t>
    </dgm:pt>
    <dgm:pt modelId="{260FCA73-F603-4AEE-96D3-26E044B7D906}" type="sibTrans" cxnId="{E7B0C6D0-4ECA-4701-BDC0-F9DDD3936955}">
      <dgm:prSet/>
      <dgm:spPr/>
      <dgm:t>
        <a:bodyPr/>
        <a:lstStyle/>
        <a:p>
          <a:endParaRPr lang="ru-RU"/>
        </a:p>
      </dgm:t>
    </dgm:pt>
    <dgm:pt modelId="{3AA49332-5AC1-4338-9317-DBF69B6B88B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-резкая смена настроения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F06E3E2-E5F1-46A9-B46D-B37E32B190F1}" type="parTrans" cxnId="{AB878537-E068-474B-A2C1-1C9E2825E03E}">
      <dgm:prSet/>
      <dgm:spPr/>
      <dgm:t>
        <a:bodyPr/>
        <a:lstStyle/>
        <a:p>
          <a:endParaRPr lang="ru-RU"/>
        </a:p>
      </dgm:t>
    </dgm:pt>
    <dgm:pt modelId="{02671354-A504-4C40-9C80-A377E10DF0FB}" type="sibTrans" cxnId="{AB878537-E068-474B-A2C1-1C9E2825E03E}">
      <dgm:prSet/>
      <dgm:spPr/>
      <dgm:t>
        <a:bodyPr/>
        <a:lstStyle/>
        <a:p>
          <a:endParaRPr lang="ru-RU"/>
        </a:p>
      </dgm:t>
    </dgm:pt>
    <dgm:pt modelId="{53A757B7-CC1D-4E09-82D1-5B4CA58DFBBF}" type="pres">
      <dgm:prSet presAssocID="{4C1F5AC1-A90C-4B93-A3BA-E7FA64469D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89D20-A41A-4E6B-B72B-D3A0B8845261}" type="pres">
      <dgm:prSet presAssocID="{7F8A9925-4AB9-44F4-93A3-227BC7C663E7}" presName="parentLin" presStyleCnt="0"/>
      <dgm:spPr/>
    </dgm:pt>
    <dgm:pt modelId="{DEE9EB8B-5D13-419C-8932-33E5525A4D08}" type="pres">
      <dgm:prSet presAssocID="{7F8A9925-4AB9-44F4-93A3-227BC7C663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7E5C9F-4721-4E4E-81D0-DCB49977181F}" type="pres">
      <dgm:prSet presAssocID="{7F8A9925-4AB9-44F4-93A3-227BC7C663E7}" presName="parentText" presStyleLbl="node1" presStyleIdx="0" presStyleCnt="3" custScaleY="2237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3D4C0-25DC-4BCE-A749-51F56CF6D270}" type="pres">
      <dgm:prSet presAssocID="{7F8A9925-4AB9-44F4-93A3-227BC7C663E7}" presName="negativeSpace" presStyleCnt="0"/>
      <dgm:spPr/>
    </dgm:pt>
    <dgm:pt modelId="{8DE63A87-FCDD-4144-A99A-B39BCADAD257}" type="pres">
      <dgm:prSet presAssocID="{7F8A9925-4AB9-44F4-93A3-227BC7C663E7}" presName="childText" presStyleLbl="conFgAcc1" presStyleIdx="0" presStyleCnt="3">
        <dgm:presLayoutVars>
          <dgm:bulletEnabled val="1"/>
        </dgm:presLayoutVars>
      </dgm:prSet>
      <dgm:spPr/>
    </dgm:pt>
    <dgm:pt modelId="{046BBE49-CF7A-4967-8858-B7EF6131CE13}" type="pres">
      <dgm:prSet presAssocID="{C8697D2B-A4E8-4567-882A-560E951DF98D}" presName="spaceBetweenRectangles" presStyleCnt="0"/>
      <dgm:spPr/>
    </dgm:pt>
    <dgm:pt modelId="{1EBA1EB2-DF85-42F8-A93A-1D63573606FF}" type="pres">
      <dgm:prSet presAssocID="{0F8C0828-060B-465E-A6B0-A0091CA673C6}" presName="parentLin" presStyleCnt="0"/>
      <dgm:spPr/>
    </dgm:pt>
    <dgm:pt modelId="{455E285D-E838-4A02-B336-A216F70BB5FC}" type="pres">
      <dgm:prSet presAssocID="{0F8C0828-060B-465E-A6B0-A0091CA673C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AFEDB7-8A8D-4E44-BF65-0967D97433F1}" type="pres">
      <dgm:prSet presAssocID="{0F8C0828-060B-465E-A6B0-A0091CA673C6}" presName="parentText" presStyleLbl="node1" presStyleIdx="1" presStyleCnt="3" custScaleY="221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53106-B506-4B38-AB64-A431058B90B8}" type="pres">
      <dgm:prSet presAssocID="{0F8C0828-060B-465E-A6B0-A0091CA673C6}" presName="negativeSpace" presStyleCnt="0"/>
      <dgm:spPr/>
    </dgm:pt>
    <dgm:pt modelId="{35E41A2F-4DBF-4CB7-BBF7-4B89458FECA0}" type="pres">
      <dgm:prSet presAssocID="{0F8C0828-060B-465E-A6B0-A0091CA673C6}" presName="childText" presStyleLbl="conFgAcc1" presStyleIdx="1" presStyleCnt="3">
        <dgm:presLayoutVars>
          <dgm:bulletEnabled val="1"/>
        </dgm:presLayoutVars>
      </dgm:prSet>
      <dgm:spPr/>
    </dgm:pt>
    <dgm:pt modelId="{49686406-0727-4F29-BCDF-3D6406165421}" type="pres">
      <dgm:prSet presAssocID="{260FCA73-F603-4AEE-96D3-26E044B7D906}" presName="spaceBetweenRectangles" presStyleCnt="0"/>
      <dgm:spPr/>
    </dgm:pt>
    <dgm:pt modelId="{89647695-52E8-498C-AC01-6DE5D61EB9A9}" type="pres">
      <dgm:prSet presAssocID="{3AA49332-5AC1-4338-9317-DBF69B6B88B3}" presName="parentLin" presStyleCnt="0"/>
      <dgm:spPr/>
    </dgm:pt>
    <dgm:pt modelId="{389A3ECB-2017-4D53-ACE3-DE158816FB7C}" type="pres">
      <dgm:prSet presAssocID="{3AA49332-5AC1-4338-9317-DBF69B6B88B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F1E1008-3172-47F8-BBDA-F24AB1011469}" type="pres">
      <dgm:prSet presAssocID="{3AA49332-5AC1-4338-9317-DBF69B6B88B3}" presName="parentText" presStyleLbl="node1" presStyleIdx="2" presStyleCnt="3" custScaleY="2375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F62B9-8433-4A73-B6B1-C37D54458C58}" type="pres">
      <dgm:prSet presAssocID="{3AA49332-5AC1-4338-9317-DBF69B6B88B3}" presName="negativeSpace" presStyleCnt="0"/>
      <dgm:spPr/>
    </dgm:pt>
    <dgm:pt modelId="{A9BF2F72-BB8C-4503-8D2F-B0840F41E5E4}" type="pres">
      <dgm:prSet presAssocID="{3AA49332-5AC1-4338-9317-DBF69B6B88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68F95B-AFD3-481A-9A69-7A303CE1A158}" type="presOf" srcId="{0F8C0828-060B-465E-A6B0-A0091CA673C6}" destId="{455E285D-E838-4A02-B336-A216F70BB5FC}" srcOrd="0" destOrd="0" presId="urn:microsoft.com/office/officeart/2005/8/layout/list1"/>
    <dgm:cxn modelId="{77CE7ADF-C04A-44EA-8780-6B432B523483}" srcId="{4C1F5AC1-A90C-4B93-A3BA-E7FA64469D0D}" destId="{7F8A9925-4AB9-44F4-93A3-227BC7C663E7}" srcOrd="0" destOrd="0" parTransId="{AA229D37-1B59-4E16-A6CD-2064D8B84BAA}" sibTransId="{C8697D2B-A4E8-4567-882A-560E951DF98D}"/>
    <dgm:cxn modelId="{F8FD12AD-E991-4C05-AC5D-357ECFD2D43E}" type="presOf" srcId="{0F8C0828-060B-465E-A6B0-A0091CA673C6}" destId="{A4AFEDB7-8A8D-4E44-BF65-0967D97433F1}" srcOrd="1" destOrd="0" presId="urn:microsoft.com/office/officeart/2005/8/layout/list1"/>
    <dgm:cxn modelId="{F702DD87-B823-41AC-A8F5-C4C23D3BE25E}" type="presOf" srcId="{7F8A9925-4AB9-44F4-93A3-227BC7C663E7}" destId="{037E5C9F-4721-4E4E-81D0-DCB49977181F}" srcOrd="1" destOrd="0" presId="urn:microsoft.com/office/officeart/2005/8/layout/list1"/>
    <dgm:cxn modelId="{6F306875-C413-4520-8A1D-75B3A489E776}" type="presOf" srcId="{4C1F5AC1-A90C-4B93-A3BA-E7FA64469D0D}" destId="{53A757B7-CC1D-4E09-82D1-5B4CA58DFBBF}" srcOrd="0" destOrd="0" presId="urn:microsoft.com/office/officeart/2005/8/layout/list1"/>
    <dgm:cxn modelId="{4AB89426-4680-4621-9104-E87FEB6E92E0}" type="presOf" srcId="{3AA49332-5AC1-4338-9317-DBF69B6B88B3}" destId="{FF1E1008-3172-47F8-BBDA-F24AB1011469}" srcOrd="1" destOrd="0" presId="urn:microsoft.com/office/officeart/2005/8/layout/list1"/>
    <dgm:cxn modelId="{AB878537-E068-474B-A2C1-1C9E2825E03E}" srcId="{4C1F5AC1-A90C-4B93-A3BA-E7FA64469D0D}" destId="{3AA49332-5AC1-4338-9317-DBF69B6B88B3}" srcOrd="2" destOrd="0" parTransId="{6F06E3E2-E5F1-46A9-B46D-B37E32B190F1}" sibTransId="{02671354-A504-4C40-9C80-A377E10DF0FB}"/>
    <dgm:cxn modelId="{E7B0C6D0-4ECA-4701-BDC0-F9DDD3936955}" srcId="{4C1F5AC1-A90C-4B93-A3BA-E7FA64469D0D}" destId="{0F8C0828-060B-465E-A6B0-A0091CA673C6}" srcOrd="1" destOrd="0" parTransId="{58354469-8CBB-4761-B4AD-FE7D16C6FE51}" sibTransId="{260FCA73-F603-4AEE-96D3-26E044B7D906}"/>
    <dgm:cxn modelId="{E743EFA4-D396-4CB3-9C61-7D6F93C68301}" type="presOf" srcId="{7F8A9925-4AB9-44F4-93A3-227BC7C663E7}" destId="{DEE9EB8B-5D13-419C-8932-33E5525A4D08}" srcOrd="0" destOrd="0" presId="urn:microsoft.com/office/officeart/2005/8/layout/list1"/>
    <dgm:cxn modelId="{D0AB5457-A35E-48D6-A153-7AE405552411}" type="presOf" srcId="{3AA49332-5AC1-4338-9317-DBF69B6B88B3}" destId="{389A3ECB-2017-4D53-ACE3-DE158816FB7C}" srcOrd="0" destOrd="0" presId="urn:microsoft.com/office/officeart/2005/8/layout/list1"/>
    <dgm:cxn modelId="{CC56A984-494A-4997-907A-16047A48C8ED}" type="presParOf" srcId="{53A757B7-CC1D-4E09-82D1-5B4CA58DFBBF}" destId="{03389D20-A41A-4E6B-B72B-D3A0B8845261}" srcOrd="0" destOrd="0" presId="urn:microsoft.com/office/officeart/2005/8/layout/list1"/>
    <dgm:cxn modelId="{9AF951EE-9224-44F9-891C-A2DB1AABD4C5}" type="presParOf" srcId="{03389D20-A41A-4E6B-B72B-D3A0B8845261}" destId="{DEE9EB8B-5D13-419C-8932-33E5525A4D08}" srcOrd="0" destOrd="0" presId="urn:microsoft.com/office/officeart/2005/8/layout/list1"/>
    <dgm:cxn modelId="{3ABE9CC8-64A7-4A05-AD9B-C12CB37FF63F}" type="presParOf" srcId="{03389D20-A41A-4E6B-B72B-D3A0B8845261}" destId="{037E5C9F-4721-4E4E-81D0-DCB49977181F}" srcOrd="1" destOrd="0" presId="urn:microsoft.com/office/officeart/2005/8/layout/list1"/>
    <dgm:cxn modelId="{2AD191A4-FC3E-444F-A239-E303D280F7B0}" type="presParOf" srcId="{53A757B7-CC1D-4E09-82D1-5B4CA58DFBBF}" destId="{7393D4C0-25DC-4BCE-A749-51F56CF6D270}" srcOrd="1" destOrd="0" presId="urn:microsoft.com/office/officeart/2005/8/layout/list1"/>
    <dgm:cxn modelId="{1DFFB1B5-EC44-4E23-930A-2FA4C1E46BC6}" type="presParOf" srcId="{53A757B7-CC1D-4E09-82D1-5B4CA58DFBBF}" destId="{8DE63A87-FCDD-4144-A99A-B39BCADAD257}" srcOrd="2" destOrd="0" presId="urn:microsoft.com/office/officeart/2005/8/layout/list1"/>
    <dgm:cxn modelId="{2F9B9BFE-6612-403B-AB3A-9D9271FC3BD3}" type="presParOf" srcId="{53A757B7-CC1D-4E09-82D1-5B4CA58DFBBF}" destId="{046BBE49-CF7A-4967-8858-B7EF6131CE13}" srcOrd="3" destOrd="0" presId="urn:microsoft.com/office/officeart/2005/8/layout/list1"/>
    <dgm:cxn modelId="{6374D99B-36F2-4C13-BC59-5758342DDF74}" type="presParOf" srcId="{53A757B7-CC1D-4E09-82D1-5B4CA58DFBBF}" destId="{1EBA1EB2-DF85-42F8-A93A-1D63573606FF}" srcOrd="4" destOrd="0" presId="urn:microsoft.com/office/officeart/2005/8/layout/list1"/>
    <dgm:cxn modelId="{44C70866-2E02-4C8B-9F61-E8DA6482E60C}" type="presParOf" srcId="{1EBA1EB2-DF85-42F8-A93A-1D63573606FF}" destId="{455E285D-E838-4A02-B336-A216F70BB5FC}" srcOrd="0" destOrd="0" presId="urn:microsoft.com/office/officeart/2005/8/layout/list1"/>
    <dgm:cxn modelId="{F8F16DB3-21F2-43B0-9307-764D777AE719}" type="presParOf" srcId="{1EBA1EB2-DF85-42F8-A93A-1D63573606FF}" destId="{A4AFEDB7-8A8D-4E44-BF65-0967D97433F1}" srcOrd="1" destOrd="0" presId="urn:microsoft.com/office/officeart/2005/8/layout/list1"/>
    <dgm:cxn modelId="{1E38D92D-56E5-47BD-9FB4-D57986D18859}" type="presParOf" srcId="{53A757B7-CC1D-4E09-82D1-5B4CA58DFBBF}" destId="{BF553106-B506-4B38-AB64-A431058B90B8}" srcOrd="5" destOrd="0" presId="urn:microsoft.com/office/officeart/2005/8/layout/list1"/>
    <dgm:cxn modelId="{159BA702-CF43-4BE7-A970-B159A363A9EB}" type="presParOf" srcId="{53A757B7-CC1D-4E09-82D1-5B4CA58DFBBF}" destId="{35E41A2F-4DBF-4CB7-BBF7-4B89458FECA0}" srcOrd="6" destOrd="0" presId="urn:microsoft.com/office/officeart/2005/8/layout/list1"/>
    <dgm:cxn modelId="{DC9F40F7-5889-48C3-929A-3F951EC9A04A}" type="presParOf" srcId="{53A757B7-CC1D-4E09-82D1-5B4CA58DFBBF}" destId="{49686406-0727-4F29-BCDF-3D6406165421}" srcOrd="7" destOrd="0" presId="urn:microsoft.com/office/officeart/2005/8/layout/list1"/>
    <dgm:cxn modelId="{872B3327-BC61-4F71-9D4B-37E3C747FC47}" type="presParOf" srcId="{53A757B7-CC1D-4E09-82D1-5B4CA58DFBBF}" destId="{89647695-52E8-498C-AC01-6DE5D61EB9A9}" srcOrd="8" destOrd="0" presId="urn:microsoft.com/office/officeart/2005/8/layout/list1"/>
    <dgm:cxn modelId="{140D4CDF-BFF5-447E-BFA1-DB1789574E85}" type="presParOf" srcId="{89647695-52E8-498C-AC01-6DE5D61EB9A9}" destId="{389A3ECB-2017-4D53-ACE3-DE158816FB7C}" srcOrd="0" destOrd="0" presId="urn:microsoft.com/office/officeart/2005/8/layout/list1"/>
    <dgm:cxn modelId="{174DC65C-CC8C-417D-A21F-FDAC6208A65F}" type="presParOf" srcId="{89647695-52E8-498C-AC01-6DE5D61EB9A9}" destId="{FF1E1008-3172-47F8-BBDA-F24AB1011469}" srcOrd="1" destOrd="0" presId="urn:microsoft.com/office/officeart/2005/8/layout/list1"/>
    <dgm:cxn modelId="{6D4BA7C3-23C5-4893-B9F5-F241361DF185}" type="presParOf" srcId="{53A757B7-CC1D-4E09-82D1-5B4CA58DFBBF}" destId="{016F62B9-8433-4A73-B6B1-C37D54458C58}" srcOrd="9" destOrd="0" presId="urn:microsoft.com/office/officeart/2005/8/layout/list1"/>
    <dgm:cxn modelId="{B19458B1-85EE-40BC-8365-E31D19EB7529}" type="presParOf" srcId="{53A757B7-CC1D-4E09-82D1-5B4CA58DFBBF}" destId="{A9BF2F72-BB8C-4503-8D2F-B0840F41E5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2375C-9215-4EF4-83E1-865EB5BCC02B}">
      <dsp:nvSpPr>
        <dsp:cNvPr id="0" name=""/>
        <dsp:cNvSpPr/>
      </dsp:nvSpPr>
      <dsp:spPr>
        <a:xfrm>
          <a:off x="0" y="810975"/>
          <a:ext cx="78488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D029-C129-486A-88E4-1F5D83674D49}">
      <dsp:nvSpPr>
        <dsp:cNvPr id="0" name=""/>
        <dsp:cNvSpPr/>
      </dsp:nvSpPr>
      <dsp:spPr>
        <a:xfrm>
          <a:off x="392443" y="30750"/>
          <a:ext cx="5494210" cy="1075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-беспричинное хныканье, раздражение, плач, обвинения в сторону взрослых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92443" y="30750"/>
        <a:ext cx="5494210" cy="1075425"/>
      </dsp:txXfrm>
    </dsp:sp>
    <dsp:sp modelId="{B3699760-5CFF-4532-972B-CA2D1247D3B7}">
      <dsp:nvSpPr>
        <dsp:cNvPr id="0" name=""/>
        <dsp:cNvSpPr/>
      </dsp:nvSpPr>
      <dsp:spPr>
        <a:xfrm>
          <a:off x="0" y="2304047"/>
          <a:ext cx="78488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87A6F-AEF1-4764-9731-F78E9CB4C938}">
      <dsp:nvSpPr>
        <dsp:cNvPr id="0" name=""/>
        <dsp:cNvSpPr/>
      </dsp:nvSpPr>
      <dsp:spPr>
        <a:xfrm>
          <a:off x="360039" y="1431578"/>
          <a:ext cx="5494210" cy="1176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сильные эмоциональные проявления или наоборот, отсутствие реакции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60039" y="1431578"/>
        <a:ext cx="5494210" cy="1176271"/>
      </dsp:txXfrm>
    </dsp:sp>
    <dsp:sp modelId="{6CA0D481-C7DD-4E5E-8437-A54C50A04EF8}">
      <dsp:nvSpPr>
        <dsp:cNvPr id="0" name=""/>
        <dsp:cNvSpPr/>
      </dsp:nvSpPr>
      <dsp:spPr>
        <a:xfrm>
          <a:off x="0" y="3763268"/>
          <a:ext cx="784887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05FF5-22F0-48A7-A48A-D39BF9A3A981}">
      <dsp:nvSpPr>
        <dsp:cNvPr id="0" name=""/>
        <dsp:cNvSpPr/>
      </dsp:nvSpPr>
      <dsp:spPr>
        <a:xfrm>
          <a:off x="392443" y="2916047"/>
          <a:ext cx="5494210" cy="133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-смена аппетита, нарушения сна и стула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92443" y="2916047"/>
        <a:ext cx="5494210" cy="13362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E63A87-FCDD-4144-A99A-B39BCADAD257}">
      <dsp:nvSpPr>
        <dsp:cNvPr id="0" name=""/>
        <dsp:cNvSpPr/>
      </dsp:nvSpPr>
      <dsp:spPr>
        <a:xfrm>
          <a:off x="0" y="1006282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E5C9F-4721-4E4E-81D0-DCB49977181F}">
      <dsp:nvSpPr>
        <dsp:cNvPr id="0" name=""/>
        <dsp:cNvSpPr/>
      </dsp:nvSpPr>
      <dsp:spPr>
        <a:xfrm>
          <a:off x="385242" y="83257"/>
          <a:ext cx="5393399" cy="1188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-повышенная агрессивность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85242" y="83257"/>
        <a:ext cx="5393399" cy="1188705"/>
      </dsp:txXfrm>
    </dsp:sp>
    <dsp:sp modelId="{35E41A2F-4DBF-4CB7-BBF7-4B89458FECA0}">
      <dsp:nvSpPr>
        <dsp:cNvPr id="0" name=""/>
        <dsp:cNvSpPr/>
      </dsp:nvSpPr>
      <dsp:spPr>
        <a:xfrm>
          <a:off x="0" y="2467897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FEDB7-8A8D-4E44-BF65-0967D97433F1}">
      <dsp:nvSpPr>
        <dsp:cNvPr id="0" name=""/>
        <dsp:cNvSpPr/>
      </dsp:nvSpPr>
      <dsp:spPr>
        <a:xfrm>
          <a:off x="385242" y="1557082"/>
          <a:ext cx="5393399" cy="1176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-мышечные зажимы, которых раньше не наблюдалось, мышечный тонус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85242" y="1557082"/>
        <a:ext cx="5393399" cy="1176494"/>
      </dsp:txXfrm>
    </dsp:sp>
    <dsp:sp modelId="{A9BF2F72-BB8C-4503-8D2F-B0840F41E5E4}">
      <dsp:nvSpPr>
        <dsp:cNvPr id="0" name=""/>
        <dsp:cNvSpPr/>
      </dsp:nvSpPr>
      <dsp:spPr>
        <a:xfrm>
          <a:off x="0" y="4015422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E1008-3172-47F8-BBDA-F24AB1011469}">
      <dsp:nvSpPr>
        <dsp:cNvPr id="0" name=""/>
        <dsp:cNvSpPr/>
      </dsp:nvSpPr>
      <dsp:spPr>
        <a:xfrm>
          <a:off x="384866" y="3018697"/>
          <a:ext cx="5388132" cy="1262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-резкая смена настроения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84866" y="3018697"/>
        <a:ext cx="5388132" cy="1262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7A037D-738D-4B04-88FA-4B07AF9CA33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7D8CF5-EFAD-48F0-B5F6-E31A9A7F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Профилактика </a:t>
            </a:r>
            <a:r>
              <a:rPr lang="ru-RU" dirty="0" err="1" smtClean="0">
                <a:latin typeface="Arial Black" pitchFamily="34" charset="0"/>
              </a:rPr>
              <a:t>психоэмоционального</a:t>
            </a:r>
            <a:r>
              <a:rPr lang="ru-RU" dirty="0" smtClean="0">
                <a:latin typeface="Arial Black" pitchFamily="34" charset="0"/>
              </a:rPr>
              <a:t> состояния дошкольников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44616" cy="108012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подготовила педагог-психолог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Азнаурьян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Е.М.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        УДАЧИ ВАМ!</a:t>
            </a:r>
            <a:endParaRPr lang="ru-RU" sz="4800" i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 определить, что ребёнок в эмоциональном напряжении?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899592" y="1817440"/>
          <a:ext cx="7848872" cy="449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908720"/>
          <a:ext cx="770485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05264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Что могут предпринять родители?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Выше представлены основные признаки того, что с ребёнком может что-то происходить, но у каждого ребёнка могут проявляться и свои, индивидуальные моменты поведения. При первых их проявлениях рекомендуется обратиться за помощью к детскому психологу . Проведя наблюдение и обследование дошкольника, психолог сделает соответствующие выводы и проконсультирует родителей по проблеме. Если с ребёнком всё в порядке, и родителей ничего не тревожит, это замечательно….НО….Всегда нужно помнить о том, что лучше профилактика, чем лечение…Никогда не будет лишним соблюдать следующие правила:</a:t>
            </a:r>
            <a:endParaRPr lang="ru-RU" sz="24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Создание дома атмосферы добра, уюта и доброжелательности;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Исключение при ребёнке ссор и скандалов в доме;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Введение традиций семьи, правил, которые соблюдают все;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 Отмена агрессивных передач, особенно в вечернее время;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Осуждение эмоциональной реакцией всего негативного, жестокого и неприятного, что может поступать в ваш дом;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Соблюдение ритуалов монотонности режимных моментов, максимально приближённых к режиму в ДОУ;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Участие в жизни ребёнка, заинтересованность его вопросами и потребностями;</a:t>
            </a: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Рекомендуется поиграть в игры, которые снимают мышечное и эмоциональное напряжение не только у детей, но и у взрослых, а во взаимодействии между родителями и детьми имеют двойной положительный эффект…: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1. «Выжми лимон» </a:t>
            </a: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(Берём в руку воображаемый лимон и как будто выжимаем с него сок и выбрасываем. Так каждой рукой несколько подходов)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 «Мятая бумага» </a:t>
            </a: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(На листе бумаги нарисовать то, что расстроило вчера или сегодня, то, что может испортить настроение. Затем смять как можно сильнее двумя руками и забросить в заранее приготовленную для бумаги мусорную корзину со словами: «Я выбрасываю то, что меня расстроило»)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«Выбивание пыли» </a:t>
            </a: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(Приготовьте подушки, которые не жалко побить, скажите ребёнку, что нужно выбить пыль из подушки и дайте возможность</a:t>
            </a:r>
            <a:r>
              <a:rPr lang="ru-RU" sz="2400" i="1" dirty="0" smtClean="0">
                <a:solidFill>
                  <a:schemeClr val="accent1"/>
                </a:solidFill>
              </a:rPr>
              <a:t> побить подушки от души сколько он хочет)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«Рожицы» </a:t>
            </a: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(Погримасничайте вместе с ребёнком перед зеркалом, покажите лицо удивлённое, грустное, задумчивое, весёлое, печальное, злое. Потом обсудите, какое впечатление они производят и какие чувства вызывают)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5. «Пара» </a:t>
            </a: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(Стоя друг напротив друга с ребёнком вытяните обе руки вперёд и соприкоснитесь ладонями. Попеременные движения с напряжением  и расслаблением  чередуются, снимая мышечный тонус»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6. «Нетрадиционные техники изображения»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Подходят любые: рисование ладошкой, пальчиками, солью, песком, ватой, всё, что успокаивает нервную систему ребёнка.</a:t>
            </a:r>
            <a:br>
              <a:rPr lang="ru-RU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Обязательно слушайте релаксационную музыку, под неё же можно и рисовать и засыпать, и беседовать о прошедшем дне. Применяйте </a:t>
            </a:r>
            <a:r>
              <a:rPr lang="ru-RU" sz="24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ароматерапию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дома, используя натуральные продукты: пусть ребёнок вдыхает ароматы апельсина, лимона, мяты, малины, хвои… прислушивается к запахам цветов,  а потом пробует нарисовать запах или описать эмоции, которые он вызывает.  </a:t>
            </a:r>
            <a:b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Взаимодействуя  таким образом в домашней обстановке со своим ребёнком родители корректируют его эмоциональную сферу и снимают 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напряжение. 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Это и есть профилактика </a:t>
            </a:r>
            <a:r>
              <a:rPr lang="ru-RU" sz="24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психоэмоционального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состояния у детей.</a:t>
            </a: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</TotalTime>
  <Words>245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Профилактика психоэмоционального состояния дошкольников</vt:lpstr>
      <vt:lpstr>Как определить, что ребёнок в эмоциональном напряжении?</vt:lpstr>
      <vt:lpstr>Слайд 3</vt:lpstr>
      <vt:lpstr>         Что могут предпринять родители? Выше представлены основные признаки того, что с ребёнком может что-то происходить, но у каждого ребёнка могут проявляться и свои, индивидуальные моменты поведения. При первых их проявлениях рекомендуется обратиться за помощью к детскому психологу . Проведя наблюдение и обследование дошкольника, психолог сделает соответствующие выводы и проконсультирует родителей по проблеме. Если с ребёнком всё в порядке, и родителей ничего не тревожит, это замечательно….НО….Всегда нужно помнить о том, что лучше профилактика, чем лечение…Никогда не будет лишним соблюдать следующие правила:</vt:lpstr>
      <vt:lpstr>- Создание дома атмосферы добра, уюта и доброжелательности; - Исключение при ребёнке ссор и скандалов в доме; - Введение традиций семьи, правил, которые соблюдают все; -  Отмена агрессивных передач, особенно в вечернее время; - Осуждение эмоциональной реакцией всего негативного, жестокого и неприятного, что может поступать в ваш дом; - Соблюдение ритуалов монотонности режимных моментов, максимально приближённых к режиму в ДОУ; - Участие в жизни ребёнка, заинтересованность его вопросами и потребностями;</vt:lpstr>
      <vt:lpstr>Рекомендуется поиграть в игры, которые снимают мышечное и эмоциональное напряжение не только у детей, но и у взрослых, а во взаимодействии между родителями и детьми имеют двойной положительный эффект…:</vt:lpstr>
      <vt:lpstr>1. «Выжми лимон» (Берём в руку воображаемый лимон и как будто выжимаем с него сок и выбрасываем. Так каждой рукой несколько подходов)  2. «Мятая бумага» (На листе бумаги нарисовать то, что расстроило вчера или сегодня, то, что может испортить настроение. Затем смять как можно сильнее двумя руками и забросить в заранее приготовленную для бумаги мусорную корзину со словами: «Я выбрасываю то, что меня расстроило»)  3. «Выбивание пыли» (Приготовьте подушки, которые не жалко побить, скажите ребёнку, что нужно выбить пыль из подушки и дайте возможность побить подушки от души сколько он хочет)</vt:lpstr>
      <vt:lpstr>4. «Рожицы» (Погримасничайте вместе с ребёнком перед зеркалом, покажите лицо удивлённое, грустное, задумчивое, весёлое, печальное, злое. Потом обсудите, какое впечатление они производят и какие чувства вызывают)  5. «Пара» (Стоя друг напротив друга с ребёнком вытяните обе руки вперёд и соприкоснитесь ладонями. Попеременные движения с напряжением  и расслаблением  чередуются, снимая мышечный тонус»  6. «Нетрадиционные техники изображения» Подходят любые: рисование ладошкой, пальчиками, солью, песком, ватой, всё, что успокаивает нервную систему ребёнка. </vt:lpstr>
      <vt:lpstr>Обязательно слушайте релаксационную музыку, под неё же можно и рисовать и засыпать, и беседовать о прошедшем дне. Применяйте ароматерапию дома, используя натуральные продукты: пусть ребёнок вдыхает ароматы апельсина, лимона, мяты, малины, хвои… прислушивается к запахам цветов,  а потом пробует нарисовать запах или описать эмоции, которые он вызывает.    Взаимодействуя  таким образом в домашней обстановке со своим ребёнком родители корректируют его эмоциональную сферу и снимают  напряжение. Это и есть профилактика психоэмоционального  состояния у детей.</vt:lpstr>
      <vt:lpstr>        УДАЧИ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ПСИХОЭМОционального состояния дошкольников</dc:title>
  <dc:creator>Администратор</dc:creator>
  <cp:lastModifiedBy>Администратор</cp:lastModifiedBy>
  <cp:revision>15</cp:revision>
  <dcterms:created xsi:type="dcterms:W3CDTF">2021-12-14T09:08:42Z</dcterms:created>
  <dcterms:modified xsi:type="dcterms:W3CDTF">2021-12-20T08:07:05Z</dcterms:modified>
</cp:coreProperties>
</file>